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4" r:id="rId2"/>
    <p:sldId id="312" r:id="rId3"/>
    <p:sldId id="313" r:id="rId4"/>
    <p:sldId id="295" r:id="rId5"/>
    <p:sldId id="319" r:id="rId6"/>
    <p:sldId id="320" r:id="rId7"/>
    <p:sldId id="321" r:id="rId8"/>
    <p:sldId id="322" r:id="rId9"/>
    <p:sldId id="314" r:id="rId10"/>
    <p:sldId id="323" r:id="rId11"/>
    <p:sldId id="324" r:id="rId12"/>
    <p:sldId id="325" r:id="rId13"/>
    <p:sldId id="315" r:id="rId14"/>
    <p:sldId id="329" r:id="rId15"/>
    <p:sldId id="328" r:id="rId16"/>
    <p:sldId id="327" r:id="rId17"/>
    <p:sldId id="326" r:id="rId18"/>
    <p:sldId id="316" r:id="rId19"/>
    <p:sldId id="318" r:id="rId20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B05800"/>
    <a:srgbClr val="FFFF66"/>
    <a:srgbClr val="009900"/>
    <a:srgbClr val="66FF66"/>
    <a:srgbClr val="66CCFF"/>
    <a:srgbClr val="FF0000"/>
    <a:srgbClr val="FF3300"/>
    <a:srgbClr val="00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629" autoAdjust="0"/>
    <p:restoredTop sz="90711" autoAdjust="0"/>
  </p:normalViewPr>
  <p:slideViewPr>
    <p:cSldViewPr snapToObjects="1">
      <p:cViewPr varScale="1">
        <p:scale>
          <a:sx n="118" d="100"/>
          <a:sy n="118" d="100"/>
        </p:scale>
        <p:origin x="-102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MGB 2003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© 2003 Microsoft Corporation. All rights reserved.</a:t>
            </a:r>
          </a:p>
          <a:p>
            <a:r>
              <a:rPr lang="en-US" altLang="ko-KR" smtClean="0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CB5E-D3DB-4C6A-B1F8-998E478A7F5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417638"/>
            <a:ext cx="7772400" cy="69532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5000"/>
            <a:ext cx="7861300" cy="530225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8600"/>
            <a:ext cx="2097088" cy="3092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43625" cy="3092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416050"/>
            <a:ext cx="8388350" cy="1905000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93113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Title Slide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16050"/>
            <a:ext cx="83883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9pPr>
    </p:titleStyle>
    <p:bodyStyle>
      <a:lvl1pPr marL="460375" indent="-4603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855663" indent="-3937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258888" indent="-4016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95438" indent="-3349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09763" indent="-3000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3669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241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2813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7385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5"/>
            <a:ext cx="7772400" cy="1311128"/>
          </a:xfrm>
        </p:spPr>
        <p:txBody>
          <a:bodyPr/>
          <a:lstStyle/>
          <a:p>
            <a:pPr eaLnBrk="1" hangingPunct="1"/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SoulHunt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2008/08/18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535531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ea typeface="굴림" charset="-127"/>
              </a:rPr>
              <a:t>MAIET Entertainment</a:t>
            </a:r>
            <a:endParaRPr lang="ko-KR" altLang="ko-KR" dirty="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0"/>
            <a:ext cx="4429156" cy="6884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0"/>
            <a:ext cx="5143536" cy="6817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0175" y="-500090"/>
            <a:ext cx="634365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배경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-142901"/>
            <a:ext cx="9001156" cy="7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722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22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620713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3360920"/>
          </a:xfrm>
        </p:spPr>
        <p:txBody>
          <a:bodyPr/>
          <a:lstStyle/>
          <a:p>
            <a:r>
              <a:rPr lang="en-US" altLang="ko-KR" dirty="0" smtClean="0"/>
              <a:t>NPC AI </a:t>
            </a:r>
            <a:r>
              <a:rPr lang="ko-KR" altLang="en-US" dirty="0" smtClean="0"/>
              <a:t>정리 </a:t>
            </a:r>
            <a:r>
              <a:rPr lang="en-US" altLang="ko-KR" dirty="0" smtClean="0"/>
              <a:t>– COLT, Script, </a:t>
            </a:r>
            <a:r>
              <a:rPr lang="ko-KR" altLang="en-US" dirty="0" err="1" smtClean="0"/>
              <a:t>길찾기</a:t>
            </a:r>
            <a:endParaRPr lang="en-US" altLang="ko-KR" dirty="0" smtClean="0"/>
          </a:p>
          <a:p>
            <a:r>
              <a:rPr lang="ko-KR" altLang="en-US" dirty="0" smtClean="0"/>
              <a:t>전투에 대한 완성도 높이기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이동 동기화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지연 시간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랙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 대처</a:t>
            </a:r>
            <a:endParaRPr lang="en-US" altLang="ko-KR" dirty="0" smtClean="0"/>
          </a:p>
          <a:p>
            <a:pPr lvl="1"/>
            <a:r>
              <a:rPr lang="ko-KR" altLang="en-US" smtClean="0"/>
              <a:t>사운드</a:t>
            </a:r>
            <a:endParaRPr lang="en-US" altLang="ko-KR" dirty="0" smtClean="0"/>
          </a:p>
          <a:p>
            <a:r>
              <a:rPr lang="ko-KR" altLang="en-US" dirty="0" smtClean="0"/>
              <a:t>여관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시연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456878"/>
          </a:xfrm>
        </p:spPr>
        <p:txBody>
          <a:bodyPr/>
          <a:lstStyle/>
          <a:p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lvl="1"/>
            <a:r>
              <a:rPr lang="en-US" altLang="ko-KR" sz="1800" dirty="0" smtClean="0"/>
              <a:t>PC - </a:t>
            </a:r>
            <a:r>
              <a:rPr lang="ko-KR" altLang="en-US" sz="1800" dirty="0" err="1" smtClean="0"/>
              <a:t>갑옷디자인중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NPC - </a:t>
            </a:r>
            <a:r>
              <a:rPr lang="ko-KR" altLang="en-US" sz="1800" dirty="0" smtClean="0"/>
              <a:t>어린이 체형 </a:t>
            </a:r>
            <a:r>
              <a:rPr lang="ko-KR" altLang="en-US" sz="1800" dirty="0" err="1" smtClean="0"/>
              <a:t>재작업중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몬스터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혼돈의 거대식물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이세니크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거대거미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배경 </a:t>
            </a:r>
            <a:endParaRPr lang="en-US" altLang="ko-KR" sz="1800" dirty="0" smtClean="0"/>
          </a:p>
          <a:p>
            <a:pPr lvl="2"/>
            <a:r>
              <a:rPr lang="ko-KR" altLang="en-US" sz="1400" dirty="0" err="1" smtClean="0"/>
              <a:t>인젠항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등대 </a:t>
            </a:r>
            <a:r>
              <a:rPr lang="ko-KR" altLang="en-US" sz="1400" dirty="0" smtClean="0"/>
              <a:t>수정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영웅의 </a:t>
            </a:r>
            <a:r>
              <a:rPr lang="ko-KR" altLang="en-US" sz="1400" dirty="0" smtClean="0"/>
              <a:t>오솔길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장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카타콤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여신상</a:t>
            </a:r>
            <a:r>
              <a:rPr lang="en-US" altLang="ko-KR" sz="1400" dirty="0" smtClean="0"/>
              <a:t>,</a:t>
            </a:r>
            <a:r>
              <a:rPr lang="ko-KR" altLang="en-US" sz="1400" dirty="0" err="1" smtClean="0"/>
              <a:t>묘지기집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초입부분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  <a:p>
            <a:r>
              <a:rPr lang="ko-KR" altLang="en-US" dirty="0" smtClean="0"/>
              <a:t>모델</a:t>
            </a:r>
            <a:r>
              <a:rPr lang="ko-KR" altLang="en-US" dirty="0" smtClean="0"/>
              <a:t>링</a:t>
            </a:r>
            <a:endParaRPr lang="en-US" altLang="ko-KR" dirty="0" smtClean="0"/>
          </a:p>
          <a:p>
            <a:pPr lvl="1"/>
            <a:r>
              <a:rPr lang="ko-KR" altLang="en-US" sz="1800" dirty="0" smtClean="0"/>
              <a:t>캐릭터 </a:t>
            </a: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남</a:t>
            </a:r>
            <a:r>
              <a:rPr lang="ko-KR" altLang="en-US" sz="1800" dirty="0" err="1" smtClean="0"/>
              <a:t>자중장갑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번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남녀모자 </a:t>
            </a:r>
            <a:r>
              <a:rPr lang="ko-KR" altLang="en-US" sz="1800" dirty="0" smtClean="0"/>
              <a:t>추가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각 </a:t>
            </a:r>
            <a:r>
              <a:rPr lang="en-US" altLang="ko-KR" sz="1800" dirty="0" smtClean="0"/>
              <a:t>1</a:t>
            </a:r>
            <a:r>
              <a:rPr lang="en-US" altLang="ko-KR" sz="1800" dirty="0" smtClean="0"/>
              <a:t>), </a:t>
            </a:r>
            <a:r>
              <a:rPr lang="ko-KR" altLang="en-US" sz="1800" dirty="0" err="1" smtClean="0"/>
              <a:t>남자캐릭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기본체형 </a:t>
            </a:r>
            <a:r>
              <a:rPr lang="ko-KR" altLang="en-US" sz="1800" dirty="0" err="1" smtClean="0"/>
              <a:t>재작업중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몬스터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구울 광신도 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골렘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종</a:t>
            </a:r>
            <a:endParaRPr lang="en-US" altLang="ko-KR" sz="1800" dirty="0" smtClean="0"/>
          </a:p>
          <a:p>
            <a:r>
              <a:rPr lang="ko-KR" altLang="en-US" dirty="0" smtClean="0"/>
              <a:t>애니메이션</a:t>
            </a:r>
            <a:endParaRPr lang="en-US" altLang="ko-KR" dirty="0" smtClean="0"/>
          </a:p>
          <a:p>
            <a:pPr lvl="1"/>
            <a:r>
              <a:rPr lang="ko-KR" altLang="en-US" sz="1800" dirty="0" err="1" smtClean="0"/>
              <a:t>봉봉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오우거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보스 박쥐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머미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PC </a:t>
            </a:r>
            <a:r>
              <a:rPr lang="ko-KR" altLang="en-US" sz="1800" dirty="0" smtClean="0"/>
              <a:t>애니 작업 </a:t>
            </a:r>
            <a:r>
              <a:rPr lang="ko-KR" altLang="en-US" sz="1800" dirty="0" err="1" smtClean="0"/>
              <a:t>진행중</a:t>
            </a:r>
            <a:endParaRPr lang="en-US" altLang="ko-KR" sz="1800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2622256"/>
          </a:xfrm>
        </p:spPr>
        <p:txBody>
          <a:bodyPr/>
          <a:lstStyle/>
          <a:p>
            <a:r>
              <a:rPr lang="ko-KR" altLang="en-US" dirty="0" smtClean="0"/>
              <a:t>배경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인젠자유항</a:t>
            </a:r>
            <a:r>
              <a:rPr lang="ko-KR" altLang="en-US" dirty="0" smtClean="0"/>
              <a:t> 완성</a:t>
            </a:r>
            <a:r>
              <a:rPr lang="en-US" altLang="ko-KR" dirty="0" smtClean="0"/>
              <a:t>(8.11.)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영웅의 오솔길 </a:t>
            </a:r>
            <a:r>
              <a:rPr lang="ko-KR" altLang="en-US" dirty="0" err="1" smtClean="0"/>
              <a:t>진행중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heightmap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완료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나무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풀 배치 </a:t>
            </a:r>
            <a:r>
              <a:rPr lang="ko-KR" altLang="en-US" dirty="0" smtClean="0"/>
              <a:t>완료</a:t>
            </a:r>
            <a:endParaRPr lang="en-US" altLang="ko-KR" dirty="0" smtClean="0"/>
          </a:p>
          <a:p>
            <a:r>
              <a:rPr lang="ko-KR" altLang="en-US" dirty="0" smtClean="0"/>
              <a:t>고품질 </a:t>
            </a:r>
            <a:r>
              <a:rPr lang="ko-KR" altLang="en-US" dirty="0" err="1" smtClean="0"/>
              <a:t>라이트맵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504825"/>
            <a:ext cx="8572500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0"/>
            <a:ext cx="4857784" cy="6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33363"/>
            <a:ext cx="8572500" cy="639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-71462"/>
            <a:ext cx="8572500" cy="717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캐릭터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cast Template - MSDN FY04">
  <a:themeElements>
    <a:clrScheme name="Webcast Template - MSDN FY04 1">
      <a:dk1>
        <a:srgbClr val="000000"/>
      </a:dk1>
      <a:lt1>
        <a:srgbClr val="FFFFFF"/>
      </a:lt1>
      <a:dk2>
        <a:srgbClr val="00478E"/>
      </a:dk2>
      <a:lt2>
        <a:srgbClr val="FFDD4F"/>
      </a:lt2>
      <a:accent1>
        <a:srgbClr val="FCEB98"/>
      </a:accent1>
      <a:accent2>
        <a:srgbClr val="EB7C35"/>
      </a:accent2>
      <a:accent3>
        <a:srgbClr val="AAB1C6"/>
      </a:accent3>
      <a:accent4>
        <a:srgbClr val="DADADA"/>
      </a:accent4>
      <a:accent5>
        <a:srgbClr val="FDF3CA"/>
      </a:accent5>
      <a:accent6>
        <a:srgbClr val="D5702F"/>
      </a:accent6>
      <a:hlink>
        <a:srgbClr val="74C35F"/>
      </a:hlink>
      <a:folHlink>
        <a:srgbClr val="6294CD"/>
      </a:folHlink>
    </a:clrScheme>
    <a:fontScheme name="Webcast Template - MSDN FY0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lnDef>
  </a:objectDefaults>
  <a:extraClrSchemeLst>
    <a:extraClrScheme>
      <a:clrScheme name="Webcast Template - MSDN FY04 1">
        <a:dk1>
          <a:srgbClr val="000000"/>
        </a:dk1>
        <a:lt1>
          <a:srgbClr val="FFFFFF"/>
        </a:lt1>
        <a:dk2>
          <a:srgbClr val="00478E"/>
        </a:dk2>
        <a:lt2>
          <a:srgbClr val="FFDD4F"/>
        </a:lt2>
        <a:accent1>
          <a:srgbClr val="FCEB98"/>
        </a:accent1>
        <a:accent2>
          <a:srgbClr val="EB7C35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D5702F"/>
        </a:accent6>
        <a:hlink>
          <a:srgbClr val="74C35F"/>
        </a:hlink>
        <a:folHlink>
          <a:srgbClr val="6294C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10491</TotalTime>
  <Words>166</Words>
  <Application>Microsoft PowerPoint</Application>
  <PresentationFormat>화면 슬라이드 쇼(4:3)</PresentationFormat>
  <Paragraphs>38</Paragraphs>
  <Slides>19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Webcast Template - MSDN FY04</vt:lpstr>
      <vt:lpstr>SoulHunt 2008/08/18</vt:lpstr>
      <vt:lpstr>그래픽</vt:lpstr>
      <vt:lpstr>그래픽</vt:lpstr>
      <vt:lpstr>컨셉</vt:lpstr>
      <vt:lpstr>슬라이드 5</vt:lpstr>
      <vt:lpstr>슬라이드 6</vt:lpstr>
      <vt:lpstr>슬라이드 7</vt:lpstr>
      <vt:lpstr>슬라이드 8</vt:lpstr>
      <vt:lpstr>캐릭터</vt:lpstr>
      <vt:lpstr>슬라이드 10</vt:lpstr>
      <vt:lpstr>슬라이드 11</vt:lpstr>
      <vt:lpstr>슬라이드 12</vt:lpstr>
      <vt:lpstr>배경</vt:lpstr>
      <vt:lpstr>슬라이드 14</vt:lpstr>
      <vt:lpstr>슬라이드 15</vt:lpstr>
      <vt:lpstr>슬라이드 16</vt:lpstr>
      <vt:lpstr>슬라이드 17</vt:lpstr>
      <vt:lpstr>게임 로직</vt:lpstr>
      <vt:lpstr>시연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남기룡</cp:lastModifiedBy>
  <cp:revision>1508</cp:revision>
  <dcterms:created xsi:type="dcterms:W3CDTF">2004-08-31T00:37:58Z</dcterms:created>
  <dcterms:modified xsi:type="dcterms:W3CDTF">2008-08-18T04:49:43Z</dcterms:modified>
</cp:coreProperties>
</file>